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78" r:id="rId2"/>
  </p:sldMasterIdLst>
  <p:notesMasterIdLst>
    <p:notesMasterId r:id="rId8"/>
  </p:notesMasterIdLst>
  <p:sldIdLst>
    <p:sldId id="256" r:id="rId3"/>
    <p:sldId id="257" r:id="rId4"/>
    <p:sldId id="259" r:id="rId5"/>
    <p:sldId id="258" r:id="rId6"/>
    <p:sldId id="260" r:id="rId7"/>
  </p:sldIdLst>
  <p:sldSz cx="9144000" cy="5143500" type="screen16x9"/>
  <p:notesSz cx="6858000" cy="9144000"/>
  <p:embeddedFontLst>
    <p:embeddedFont>
      <p:font typeface="Mangal" panose="02040503050203030202" pitchFamily="18" charset="0"/>
      <p:regular r:id="rId9"/>
      <p:bold r:id="rId10"/>
    </p:embeddedFont>
    <p:embeddedFont>
      <p:font typeface="Roboto" panose="020B0604020202020204" charset="0"/>
      <p:regular r:id="rId11"/>
      <p:bold r:id="rId12"/>
      <p:italic r:id="rId13"/>
      <p:boldItalic r:id="rId14"/>
    </p:embeddedFont>
    <p:embeddedFont>
      <p:font typeface="Corbel" panose="020B0503020204020204" pitchFamily="34" charset="0"/>
      <p:regular r:id="rId15"/>
      <p:bold r:id="rId16"/>
      <p:italic r:id="rId17"/>
      <p:boldItalic r:id="rId18"/>
    </p:embeddedFont>
    <p:embeddedFont>
      <p:font typeface="Tw Cen MT" panose="020B0602020104020603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0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87706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6f75fc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6f75fc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8345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09575" y="-3572"/>
            <a:ext cx="3761184" cy="5147072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301" y="1035052"/>
            <a:ext cx="6430967" cy="1962149"/>
          </a:xfrm>
        </p:spPr>
        <p:txBody>
          <a:bodyPr anchor="b">
            <a:normAutofit/>
          </a:bodyPr>
          <a:lstStyle>
            <a:lvl1pPr algn="r">
              <a:defRPr sz="45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533" y="2997200"/>
            <a:ext cx="5240734" cy="1041401"/>
          </a:xfrm>
        </p:spPr>
        <p:txBody>
          <a:bodyPr anchor="t">
            <a:normAutofit/>
          </a:bodyPr>
          <a:lstStyle>
            <a:lvl1pPr marL="0" indent="0" algn="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9309" y="4412457"/>
            <a:ext cx="3243033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4993211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3549649"/>
            <a:ext cx="7514033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509" y="699084"/>
            <a:ext cx="6169458" cy="237373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3974702"/>
            <a:ext cx="7514033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9260018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514350"/>
            <a:ext cx="7514033" cy="2286000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257550"/>
            <a:ext cx="7514035" cy="1085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567064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6472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114549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514351"/>
            <a:ext cx="6742509" cy="20573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7609" y="2571749"/>
            <a:ext cx="6399611" cy="2857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257550"/>
            <a:ext cx="7514033" cy="1085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9012226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2481436"/>
            <a:ext cx="7514032" cy="1101600"/>
          </a:xfrm>
        </p:spPr>
        <p:txBody>
          <a:bodyPr anchor="b">
            <a:normAutofit/>
          </a:bodyPr>
          <a:lstStyle>
            <a:lvl1pPr algn="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583036"/>
            <a:ext cx="7514033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9881847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6472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114549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514351"/>
            <a:ext cx="6742509" cy="20573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5" y="2914650"/>
            <a:ext cx="7514033" cy="66675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581400"/>
            <a:ext cx="7514033" cy="762000"/>
          </a:xfrm>
        </p:spPr>
        <p:txBody>
          <a:bodyPr anchor="t">
            <a:norm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3635039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514350"/>
            <a:ext cx="7514034" cy="204549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4" y="2628900"/>
            <a:ext cx="7514035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257550"/>
            <a:ext cx="7514035" cy="10858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3555096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1974392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492" y="514350"/>
            <a:ext cx="1327777" cy="382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234" y="514350"/>
            <a:ext cx="6014807" cy="382905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006839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975589"/>
            <a:ext cx="6517482" cy="188191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1"/>
            <a:ext cx="6517482" cy="10286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2679934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3211059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3" y="4400349"/>
            <a:ext cx="413375" cy="273844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79263814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21423"/>
            <a:ext cx="7763814" cy="2052614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743093"/>
            <a:ext cx="7763814" cy="1026137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03867306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3829520" cy="256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775320"/>
            <a:ext cx="3829050" cy="256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6769821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778263"/>
            <a:ext cx="3655106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288260"/>
            <a:ext cx="3829520" cy="20551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778263"/>
            <a:ext cx="3661353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2288260"/>
            <a:ext cx="3829051" cy="20551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0575584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53832738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049620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2951766" cy="1517439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457201"/>
            <a:ext cx="4650122" cy="38861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1974639"/>
            <a:ext cx="2951767" cy="2368761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05809771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4451227" cy="1517441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457201"/>
            <a:ext cx="2441519" cy="38862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1974639"/>
            <a:ext cx="4451212" cy="2368760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75453505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217030"/>
            <a:ext cx="7773324" cy="60870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523696"/>
            <a:ext cx="7366899" cy="241060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831546"/>
            <a:ext cx="7773339" cy="511854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4105378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2570434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153616"/>
            <a:ext cx="7773339" cy="1189785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9311202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4460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279597"/>
            <a:ext cx="7773339" cy="10657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3" name="TextBox 12"/>
          <p:cNvSpPr txBox="1"/>
          <p:nvPr/>
        </p:nvSpPr>
        <p:spPr>
          <a:xfrm>
            <a:off x="751116" y="56562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2451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442802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10" y="2000249"/>
            <a:ext cx="6698060" cy="1582787"/>
          </a:xfrm>
        </p:spPr>
        <p:txBody>
          <a:bodyPr anchor="b"/>
          <a:lstStyle>
            <a:lvl1pPr algn="r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9209" y="3583036"/>
            <a:ext cx="6698061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97740390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604041"/>
            <a:ext cx="7773339" cy="188387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496751"/>
            <a:ext cx="7773339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65357311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12038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2474232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207517"/>
            <a:ext cx="2474232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775320"/>
            <a:ext cx="246864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207517"/>
            <a:ext cx="2477513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775320"/>
            <a:ext cx="24786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207517"/>
            <a:ext cx="2478696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32915924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458079"/>
            <a:ext cx="7773339" cy="12029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3153615"/>
            <a:ext cx="247230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1775320"/>
            <a:ext cx="2472307" cy="1143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3585811"/>
            <a:ext cx="2472307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3153615"/>
            <a:ext cx="247637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775320"/>
            <a:ext cx="2477514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85811"/>
            <a:ext cx="2477514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3153615"/>
            <a:ext cx="247551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775320"/>
            <a:ext cx="2478696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585809"/>
            <a:ext cx="2478790" cy="75759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28819253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1775320"/>
            <a:ext cx="7773339" cy="2568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50445962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1"/>
            <a:ext cx="1914995" cy="38861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457201"/>
            <a:ext cx="5744043" cy="38861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1953161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514351"/>
            <a:ext cx="7514035" cy="13144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235" y="2000250"/>
            <a:ext cx="3671291" cy="234315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975" y="2000250"/>
            <a:ext cx="3671292" cy="234315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9045929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134" y="1993900"/>
            <a:ext cx="345539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233" y="2501503"/>
            <a:ext cx="3671292" cy="184189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366" y="2000250"/>
            <a:ext cx="3466903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5975" y="2501503"/>
            <a:ext cx="3671292" cy="184189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4696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4968735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9037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1200150"/>
            <a:ext cx="2661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525" y="514350"/>
            <a:ext cx="4680743" cy="3829051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2228850"/>
            <a:ext cx="2661841" cy="13716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4072338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3" y="1314449"/>
            <a:ext cx="4069619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6011" y="685800"/>
            <a:ext cx="2460731" cy="3429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043" y="2343149"/>
            <a:ext cx="4069619" cy="137160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2517470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3109" y="0"/>
            <a:ext cx="1827610" cy="51435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234" y="514351"/>
            <a:ext cx="7514035" cy="13144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3" y="2000250"/>
            <a:ext cx="7514035" cy="2343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9492" y="4412457"/>
            <a:ext cx="8572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9210" y="4412457"/>
            <a:ext cx="531313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3893" y="4412457"/>
            <a:ext cx="4133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9577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7773339" cy="25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6780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52350" y="-208275"/>
            <a:ext cx="9039300" cy="24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>
              <a:lnSpc>
                <a:spcPct val="115000"/>
              </a:lnSpc>
              <a:spcBef>
                <a:spcPts val="1200"/>
              </a:spcBef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ct val="115000"/>
              </a:lnSpc>
              <a:spcBef>
                <a:spcPts val="1200"/>
              </a:spcBef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ct val="115000"/>
              </a:lnSpc>
              <a:spcBef>
                <a:spcPts val="1200"/>
              </a:spcBef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ct val="115000"/>
              </a:lnSpc>
              <a:spcBef>
                <a:spcPts val="1200"/>
              </a:spcBef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ct val="115000"/>
              </a:lnSpc>
              <a:spcBef>
                <a:spcPts val="1200"/>
              </a:spcBef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ct val="115000"/>
              </a:lnSpc>
              <a:spcBef>
                <a:spcPts val="1200"/>
              </a:spcBef>
            </a:pPr>
            <a:r>
              <a:rPr lang="en" sz="1700" dirty="0">
                <a:latin typeface="Arial"/>
                <a:ea typeface="Arial"/>
                <a:cs typeface="Arial"/>
                <a:sym typeface="Arial"/>
              </a:rPr>
              <a:t>                          </a:t>
            </a:r>
            <a:r>
              <a:rPr lang="en" sz="1700" b="1" dirty="0">
                <a:latin typeface="Arial"/>
                <a:ea typeface="Arial"/>
                <a:cs typeface="Arial"/>
                <a:sym typeface="Arial"/>
              </a:rPr>
              <a:t>HOW TO START STUDYING FROM THE BEGINNING?</a:t>
            </a:r>
            <a:r>
              <a:rPr lang="en" sz="3000" b="1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3000" b="1" dirty="0"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ct val="115000"/>
              </a:lnSpc>
              <a:spcBef>
                <a:spcPts val="1200"/>
              </a:spcBef>
            </a:pPr>
            <a:r>
              <a:rPr lang="en" sz="3000" dirty="0">
                <a:latin typeface="Arial"/>
                <a:ea typeface="Arial"/>
                <a:cs typeface="Arial"/>
                <a:sym typeface="Arial"/>
              </a:rPr>
              <a:t>                      </a:t>
            </a:r>
            <a:r>
              <a:rPr lang="en" sz="30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 b="1" dirty="0">
                <a:highlight>
                  <a:srgbClr val="CC4125"/>
                </a:highlight>
                <a:latin typeface="Arial"/>
                <a:ea typeface="Arial"/>
                <a:cs typeface="Arial"/>
                <a:sym typeface="Arial"/>
              </a:rPr>
              <a:t>ECONOMICS -BRIDGE COURSE</a:t>
            </a:r>
            <a:r>
              <a:rPr lang="en" sz="2500" dirty="0">
                <a:highlight>
                  <a:srgbClr val="CC4125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2500" dirty="0">
              <a:highlight>
                <a:srgbClr val="CC4125"/>
              </a:highlight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1200"/>
              </a:spcBef>
            </a:pPr>
            <a:endParaRPr dirty="0"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442475" y="1371350"/>
            <a:ext cx="8363700" cy="26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1200"/>
              </a:spcBef>
            </a:pPr>
            <a:r>
              <a:rPr lang="en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Mahila Kala Mahavidyalaya, Umred  &amp;</a:t>
            </a:r>
            <a:endParaRPr sz="2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</a:pPr>
            <a:r>
              <a:rPr lang="en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Shri Binzani City College, Umrer Road, Nagpur </a:t>
            </a:r>
            <a:endParaRPr sz="2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</a:pPr>
            <a:r>
              <a:rPr lang="en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Collaborative Venture of Departments of Economics</a:t>
            </a:r>
            <a:endParaRPr sz="2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</a:pPr>
            <a:r>
              <a:rPr lang="en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Bridge Course for B.A (Economics)</a:t>
            </a:r>
            <a:endParaRPr sz="2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</a:pPr>
            <a:r>
              <a:rPr lang="en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Session 2021-22</a:t>
            </a:r>
            <a:endParaRPr sz="2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l">
              <a:lnSpc>
                <a:spcPct val="115000"/>
              </a:lnSpc>
              <a:spcBef>
                <a:spcPts val="1200"/>
              </a:spcBef>
            </a:pPr>
            <a:r>
              <a:rPr lang="en" sz="1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	                                                                                                              	                                                                                 </a:t>
            </a:r>
            <a:endParaRPr dirty="0"/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4293" y="0"/>
            <a:ext cx="999707" cy="803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791122" cy="852172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/>
          <p:nvPr/>
        </p:nvSpPr>
        <p:spPr>
          <a:xfrm>
            <a:off x="476900" y="4101250"/>
            <a:ext cx="559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0" y="3912000"/>
            <a:ext cx="91440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dirty="0"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n" sz="1600" b="1" dirty="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n" sz="1600" b="1" dirty="0">
                <a:solidFill>
                  <a:srgbClr val="E69138"/>
                </a:solidFill>
                <a:latin typeface="Roboto"/>
                <a:ea typeface="Roboto"/>
                <a:cs typeface="Roboto"/>
                <a:sym typeface="Roboto"/>
              </a:rPr>
              <a:t>Inaugurator</a:t>
            </a:r>
            <a:r>
              <a:rPr lang="en" sz="1600" b="1" dirty="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                                                         </a:t>
            </a:r>
            <a:r>
              <a:rPr lang="en" sz="1700" b="1" dirty="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" sz="1700" b="1" dirty="0" smtClean="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hief </a:t>
            </a:r>
            <a:r>
              <a:rPr lang="en" sz="1700" b="1" dirty="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Guest                                </a:t>
            </a:r>
            <a:r>
              <a:rPr lang="en" sz="1700" b="1" dirty="0" smtClean="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Course  </a:t>
            </a:r>
            <a:r>
              <a:rPr lang="en" sz="1700" b="1" dirty="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Coordinator </a:t>
            </a:r>
            <a:endParaRPr sz="1700" b="1" dirty="0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en" sz="1700" b="1" dirty="0" smtClean="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Dr. </a:t>
            </a:r>
            <a:r>
              <a:rPr lang="en" sz="1700" b="1" dirty="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Syam Punde                                     Dr. Sarla Mesram (IQAC)                      </a:t>
            </a:r>
            <a:endParaRPr sz="1700" b="1" dirty="0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en" sz="1700" b="1" dirty="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                                                                                                                                 Upendra  V. Bagul </a:t>
            </a:r>
            <a:endParaRPr sz="1700" b="1" dirty="0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en" sz="1700" b="1" smtClean="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Principal, MKM </a:t>
            </a:r>
            <a:r>
              <a:rPr lang="en" sz="1700" b="1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Umred                            </a:t>
            </a:r>
            <a:r>
              <a:rPr lang="en" sz="1700" b="1" smtClean="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700" b="1" dirty="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Dr. L.W. Gaikwad                                                   </a:t>
            </a:r>
            <a:endParaRPr sz="1700" b="1" dirty="0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677" y="0"/>
            <a:ext cx="1017141" cy="9003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2265" y="0"/>
            <a:ext cx="9144000" cy="1969770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38500" dist="50800" dir="5400000" sy="-100000" algn="bl" rotWithShape="0"/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indent="0" algn="ctr">
              <a:lnSpc>
                <a:spcPct val="115000"/>
              </a:lnSpc>
              <a:spcBef>
                <a:spcPts val="1200"/>
              </a:spcBef>
            </a:pPr>
            <a:r>
              <a:rPr lang="en-IN" sz="2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Mahila</a:t>
            </a:r>
            <a:r>
              <a:rPr lang="en-IN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Kala </a:t>
            </a:r>
            <a:r>
              <a:rPr lang="en-IN" sz="2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Mahavidyalaya</a:t>
            </a:r>
            <a:r>
              <a:rPr lang="en-IN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IN" sz="2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Umred</a:t>
            </a:r>
            <a:r>
              <a:rPr lang="en-IN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lang="en-IN" sz="2000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ctr">
              <a:lnSpc>
                <a:spcPct val="115000"/>
              </a:lnSpc>
              <a:spcBef>
                <a:spcPts val="1200"/>
              </a:spcBef>
            </a:pPr>
            <a:r>
              <a:rPr lang="en-IN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&amp;</a:t>
            </a:r>
          </a:p>
          <a:p>
            <a:pPr marL="0" indent="0" algn="ctr">
              <a:lnSpc>
                <a:spcPct val="115000"/>
              </a:lnSpc>
              <a:spcBef>
                <a:spcPts val="1200"/>
              </a:spcBef>
            </a:pPr>
            <a:r>
              <a:rPr lang="en-IN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N" sz="20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Randhirsingh</a:t>
            </a:r>
            <a:r>
              <a:rPr lang="en-IN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N" sz="20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Bhadoriya</a:t>
            </a:r>
            <a:r>
              <a:rPr lang="en-IN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N" sz="20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Mahavidyalaya</a:t>
            </a:r>
            <a:r>
              <a:rPr lang="en-IN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N" sz="20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Umred</a:t>
            </a:r>
            <a:r>
              <a:rPr lang="en-IN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indent="0" algn="ctr">
              <a:lnSpc>
                <a:spcPct val="115000"/>
              </a:lnSpc>
              <a:spcBef>
                <a:spcPts val="1200"/>
              </a:spcBef>
            </a:pPr>
            <a:r>
              <a:rPr lang="en-IN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Collaborative </a:t>
            </a:r>
            <a:r>
              <a:rPr lang="en-IN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Venture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4818" y="1977539"/>
            <a:ext cx="6711767" cy="209288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1600" b="1" dirty="0" smtClean="0"/>
              <a:t>		</a:t>
            </a:r>
            <a:r>
              <a:rPr lang="en-IN" sz="2000" b="1" dirty="0" smtClean="0">
                <a:solidFill>
                  <a:schemeClr val="tx1"/>
                </a:solidFill>
              </a:rPr>
              <a:t>-  Guest Lectures –  Date – </a:t>
            </a:r>
          </a:p>
          <a:p>
            <a:r>
              <a:rPr lang="en-IN" sz="1600" b="1" dirty="0">
                <a:solidFill>
                  <a:schemeClr val="tx1"/>
                </a:solidFill>
              </a:rPr>
              <a:t> </a:t>
            </a:r>
            <a:r>
              <a:rPr lang="en-IN" sz="1600" b="1" dirty="0" smtClean="0">
                <a:solidFill>
                  <a:schemeClr val="tx1"/>
                </a:solidFill>
              </a:rPr>
              <a:t>	Session -1     Communication Skills &amp; Time Management  </a:t>
            </a:r>
          </a:p>
          <a:p>
            <a:r>
              <a:rPr lang="en-IN" sz="1600" b="1" dirty="0">
                <a:solidFill>
                  <a:schemeClr val="tx1"/>
                </a:solidFill>
              </a:rPr>
              <a:t> </a:t>
            </a:r>
            <a:r>
              <a:rPr lang="en-IN" sz="1600" b="1" dirty="0" smtClean="0">
                <a:solidFill>
                  <a:schemeClr val="tx1"/>
                </a:solidFill>
              </a:rPr>
              <a:t>                                      			-</a:t>
            </a:r>
            <a:r>
              <a:rPr lang="en-IN" sz="1600" b="1" dirty="0" err="1" smtClean="0">
                <a:solidFill>
                  <a:schemeClr val="tx1"/>
                </a:solidFill>
              </a:rPr>
              <a:t>Prof.</a:t>
            </a:r>
            <a:r>
              <a:rPr lang="en-IN" sz="1600" b="1" dirty="0" smtClean="0">
                <a:solidFill>
                  <a:schemeClr val="tx1"/>
                </a:solidFill>
              </a:rPr>
              <a:t> </a:t>
            </a:r>
            <a:r>
              <a:rPr lang="en-IN" sz="1600" b="1" dirty="0" err="1" smtClean="0">
                <a:solidFill>
                  <a:schemeClr val="tx1"/>
                </a:solidFill>
              </a:rPr>
              <a:t>Aakash</a:t>
            </a:r>
            <a:r>
              <a:rPr lang="en-IN" sz="1600" b="1" dirty="0" smtClean="0">
                <a:solidFill>
                  <a:schemeClr val="tx1"/>
                </a:solidFill>
              </a:rPr>
              <a:t> G. </a:t>
            </a:r>
            <a:r>
              <a:rPr lang="en-IN" sz="1600" b="1" dirty="0" err="1" smtClean="0">
                <a:solidFill>
                  <a:schemeClr val="tx1"/>
                </a:solidFill>
              </a:rPr>
              <a:t>Pande</a:t>
            </a:r>
            <a:r>
              <a:rPr lang="en-IN" sz="1600" b="1" dirty="0" smtClean="0">
                <a:solidFill>
                  <a:schemeClr val="tx1"/>
                </a:solidFill>
              </a:rPr>
              <a:t> </a:t>
            </a:r>
          </a:p>
          <a:p>
            <a:endParaRPr lang="en-IN" sz="1600" b="1" dirty="0" smtClean="0">
              <a:solidFill>
                <a:schemeClr val="tx1"/>
              </a:solidFill>
            </a:endParaRPr>
          </a:p>
          <a:p>
            <a:r>
              <a:rPr lang="en-IN" sz="1600" b="1" dirty="0">
                <a:solidFill>
                  <a:schemeClr val="tx1"/>
                </a:solidFill>
              </a:rPr>
              <a:t> </a:t>
            </a:r>
            <a:r>
              <a:rPr lang="en-IN" sz="1600" b="1" dirty="0" smtClean="0">
                <a:solidFill>
                  <a:schemeClr val="tx1"/>
                </a:solidFill>
              </a:rPr>
              <a:t>	Session-2       Computing Skills </a:t>
            </a:r>
          </a:p>
          <a:p>
            <a:r>
              <a:rPr lang="en-IN" sz="1600" b="1" dirty="0">
                <a:solidFill>
                  <a:schemeClr val="tx1"/>
                </a:solidFill>
              </a:rPr>
              <a:t>	</a:t>
            </a:r>
            <a:r>
              <a:rPr lang="en-IN" sz="1600" b="1" dirty="0" smtClean="0">
                <a:solidFill>
                  <a:schemeClr val="tx1"/>
                </a:solidFill>
              </a:rPr>
              <a:t>	  		- </a:t>
            </a:r>
            <a:r>
              <a:rPr lang="en-IN" sz="1600" b="1" dirty="0" err="1" smtClean="0">
                <a:solidFill>
                  <a:schemeClr val="tx1"/>
                </a:solidFill>
              </a:rPr>
              <a:t>Prof.</a:t>
            </a:r>
            <a:r>
              <a:rPr lang="en-IN" sz="1600" b="1" dirty="0" smtClean="0">
                <a:solidFill>
                  <a:schemeClr val="tx1"/>
                </a:solidFill>
              </a:rPr>
              <a:t> Rahul </a:t>
            </a:r>
            <a:r>
              <a:rPr lang="en-IN" sz="1600" b="1" dirty="0" err="1" smtClean="0">
                <a:solidFill>
                  <a:schemeClr val="tx1"/>
                </a:solidFill>
              </a:rPr>
              <a:t>Bhusari</a:t>
            </a:r>
            <a:r>
              <a:rPr lang="en-IN" sz="16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IN" sz="1600" b="1" dirty="0" smtClean="0">
                <a:solidFill>
                  <a:schemeClr val="tx1"/>
                </a:solidFill>
              </a:rPr>
              <a:t> </a:t>
            </a:r>
          </a:p>
          <a:p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0897" y="21006"/>
            <a:ext cx="1078787" cy="906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070420"/>
            <a:ext cx="91440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1600" b="1" dirty="0" smtClean="0">
                <a:solidFill>
                  <a:schemeClr val="tx1"/>
                </a:solidFill>
              </a:rPr>
              <a:t>        </a:t>
            </a:r>
            <a:r>
              <a:rPr lang="en-IN" sz="1600" b="1" dirty="0" err="1" smtClean="0">
                <a:solidFill>
                  <a:schemeClr val="tx1"/>
                </a:solidFill>
              </a:rPr>
              <a:t>Dr.</a:t>
            </a:r>
            <a:r>
              <a:rPr lang="en-IN" sz="1600" b="1" dirty="0" smtClean="0">
                <a:solidFill>
                  <a:schemeClr val="tx1"/>
                </a:solidFill>
              </a:rPr>
              <a:t> </a:t>
            </a:r>
            <a:r>
              <a:rPr lang="en-IN" sz="1600" b="1" dirty="0" err="1" smtClean="0">
                <a:solidFill>
                  <a:schemeClr val="tx1"/>
                </a:solidFill>
              </a:rPr>
              <a:t>Shyam</a:t>
            </a:r>
            <a:r>
              <a:rPr lang="en-IN" sz="1600" b="1" dirty="0" smtClean="0">
                <a:solidFill>
                  <a:schemeClr val="tx1"/>
                </a:solidFill>
              </a:rPr>
              <a:t> </a:t>
            </a:r>
            <a:r>
              <a:rPr lang="en-IN" sz="1600" b="1" dirty="0" err="1" smtClean="0">
                <a:solidFill>
                  <a:schemeClr val="tx1"/>
                </a:solidFill>
              </a:rPr>
              <a:t>Punde</a:t>
            </a:r>
            <a:r>
              <a:rPr lang="en-IN" sz="1600" b="1" dirty="0" smtClean="0">
                <a:solidFill>
                  <a:schemeClr val="tx1"/>
                </a:solidFill>
              </a:rPr>
              <a:t>                                                                                                     </a:t>
            </a:r>
            <a:r>
              <a:rPr lang="en-IN" sz="1600" b="1" dirty="0" err="1" smtClean="0">
                <a:solidFill>
                  <a:schemeClr val="tx1"/>
                </a:solidFill>
              </a:rPr>
              <a:t>Dr.</a:t>
            </a:r>
            <a:r>
              <a:rPr lang="en-IN" sz="1600" b="1" dirty="0" smtClean="0">
                <a:solidFill>
                  <a:schemeClr val="tx1"/>
                </a:solidFill>
              </a:rPr>
              <a:t> </a:t>
            </a:r>
            <a:r>
              <a:rPr lang="en-IN" sz="1600" b="1" dirty="0" err="1" smtClean="0">
                <a:solidFill>
                  <a:schemeClr val="tx1"/>
                </a:solidFill>
              </a:rPr>
              <a:t>Sarla</a:t>
            </a:r>
            <a:r>
              <a:rPr lang="en-IN" sz="1600" b="1" dirty="0" smtClean="0">
                <a:solidFill>
                  <a:schemeClr val="tx1"/>
                </a:solidFill>
              </a:rPr>
              <a:t> </a:t>
            </a:r>
            <a:r>
              <a:rPr lang="en-IN" sz="1600" b="1" dirty="0" err="1" smtClean="0">
                <a:solidFill>
                  <a:schemeClr val="tx1"/>
                </a:solidFill>
              </a:rPr>
              <a:t>Meshram</a:t>
            </a:r>
            <a:r>
              <a:rPr lang="en-IN" sz="1600" b="1" dirty="0" smtClean="0">
                <a:solidFill>
                  <a:schemeClr val="tx1"/>
                </a:solidFill>
              </a:rPr>
              <a:t>                                                 </a:t>
            </a:r>
          </a:p>
          <a:p>
            <a:r>
              <a:rPr lang="en-IN" sz="1600" b="1" dirty="0" smtClean="0">
                <a:solidFill>
                  <a:schemeClr val="tx1"/>
                </a:solidFill>
              </a:rPr>
              <a:t>            Principal                                                                                                                     IQAC Co-ordinator </a:t>
            </a:r>
          </a:p>
          <a:p>
            <a:r>
              <a:rPr lang="en-IN" sz="1600" b="1" dirty="0" smtClean="0">
                <a:solidFill>
                  <a:schemeClr val="tx1"/>
                </a:solidFill>
              </a:rPr>
              <a:t>        MKM </a:t>
            </a:r>
            <a:r>
              <a:rPr lang="en-IN" sz="1600" b="1" dirty="0" err="1" smtClean="0">
                <a:solidFill>
                  <a:schemeClr val="tx1"/>
                </a:solidFill>
              </a:rPr>
              <a:t>Umred</a:t>
            </a:r>
            <a:r>
              <a:rPr lang="en-IN" sz="1600" b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MKM </a:t>
            </a:r>
            <a:r>
              <a:rPr lang="en-IN" sz="1600" b="1" dirty="0" err="1" smtClean="0">
                <a:solidFill>
                  <a:schemeClr val="tx1"/>
                </a:solidFill>
              </a:rPr>
              <a:t>Umred</a:t>
            </a:r>
            <a:r>
              <a:rPr lang="en-IN" sz="1600" b="1" dirty="0" smtClean="0">
                <a:solidFill>
                  <a:schemeClr val="tx1"/>
                </a:solidFill>
              </a:rPr>
              <a:t>      </a:t>
            </a:r>
          </a:p>
          <a:p>
            <a:endParaRPr lang="en-IN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5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7677" y="0"/>
            <a:ext cx="1017141" cy="9003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2265" y="0"/>
            <a:ext cx="9144000" cy="1449628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38500" dist="50800" dir="5400000" sy="-100000" algn="bl" rotWithShape="0"/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indent="0" algn="ctr">
              <a:lnSpc>
                <a:spcPct val="115000"/>
              </a:lnSpc>
              <a:spcBef>
                <a:spcPts val="1200"/>
              </a:spcBef>
            </a:pPr>
            <a:r>
              <a:rPr lang="mr-IN" sz="36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महिला कला महाविद्यालय उमरेड </a:t>
            </a:r>
          </a:p>
          <a:p>
            <a:pPr marL="0" indent="0" algn="ctr">
              <a:lnSpc>
                <a:spcPct val="115000"/>
              </a:lnSpc>
              <a:spcBef>
                <a:spcPts val="1200"/>
              </a:spcBef>
            </a:pPr>
            <a:r>
              <a:rPr lang="mr-IN" sz="3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स्पर्धा परीक्षा मार्गदर्शन केंद्र </a:t>
            </a:r>
            <a:endParaRPr lang="en-IN" sz="3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3782" y="1977539"/>
            <a:ext cx="6852803" cy="178510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1600" b="1" dirty="0" smtClean="0"/>
              <a:t>	</a:t>
            </a:r>
            <a:r>
              <a:rPr lang="mr-IN" sz="1600" b="1" dirty="0" smtClean="0"/>
              <a:t>  </a:t>
            </a:r>
            <a:r>
              <a:rPr lang="mr-IN" sz="2400" b="1" dirty="0" smtClean="0">
                <a:solidFill>
                  <a:schemeClr val="tx1"/>
                </a:solidFill>
              </a:rPr>
              <a:t>विषय – स्पर्धा परीक्षा आणि संधी.</a:t>
            </a:r>
          </a:p>
          <a:p>
            <a:r>
              <a:rPr lang="mr-IN" sz="2400" b="1" dirty="0" smtClean="0">
                <a:solidFill>
                  <a:schemeClr val="tx1"/>
                </a:solidFill>
              </a:rPr>
              <a:t>    </a:t>
            </a:r>
          </a:p>
          <a:p>
            <a:r>
              <a:rPr lang="mr-IN" sz="2400" b="1" dirty="0">
                <a:solidFill>
                  <a:schemeClr val="tx1"/>
                </a:solidFill>
              </a:rPr>
              <a:t> </a:t>
            </a:r>
            <a:r>
              <a:rPr lang="mr-IN" sz="2400" b="1" dirty="0" smtClean="0">
                <a:solidFill>
                  <a:schemeClr val="tx1"/>
                </a:solidFill>
              </a:rPr>
              <a:t>   मार्गदर्शक – परमेश्वर बेंडके </a:t>
            </a:r>
            <a:r>
              <a:rPr lang="mr-IN" b="1" dirty="0" smtClean="0">
                <a:solidFill>
                  <a:schemeClr val="tx1"/>
                </a:solidFill>
              </a:rPr>
              <a:t>(संचालक समर्थ अकॅडेमी व स्पर्धा परीक्षा मार्गदर्शक )  </a:t>
            </a:r>
            <a:endParaRPr lang="mr-IN" sz="2400" b="1" dirty="0" smtClean="0">
              <a:solidFill>
                <a:schemeClr val="tx1"/>
              </a:solidFill>
            </a:endParaRPr>
          </a:p>
          <a:p>
            <a:r>
              <a:rPr lang="mr-IN" sz="2400" b="1" dirty="0">
                <a:solidFill>
                  <a:schemeClr val="tx1"/>
                </a:solidFill>
              </a:rPr>
              <a:t> </a:t>
            </a:r>
            <a:r>
              <a:rPr lang="mr-IN" sz="2400" b="1" dirty="0" smtClean="0">
                <a:solidFill>
                  <a:schemeClr val="tx1"/>
                </a:solidFill>
              </a:rPr>
              <a:t>              </a:t>
            </a:r>
            <a:r>
              <a:rPr lang="mr-IN" sz="2400" b="1" dirty="0" smtClean="0">
                <a:solidFill>
                  <a:srgbClr val="FF0000"/>
                </a:solidFill>
              </a:rPr>
              <a:t>         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066282"/>
            <a:ext cx="91440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mr-IN" sz="1600" b="1" dirty="0" smtClean="0">
                <a:solidFill>
                  <a:schemeClr val="tx1"/>
                </a:solidFill>
              </a:rPr>
              <a:t>               </a:t>
            </a:r>
          </a:p>
          <a:p>
            <a:r>
              <a:rPr lang="mr-IN" sz="1600" b="1" dirty="0" smtClean="0">
                <a:solidFill>
                  <a:schemeClr val="tx1"/>
                </a:solidFill>
              </a:rPr>
              <a:t>     डॉ. श्याम पुंडे                                               प्रा. उपेंद्र बागुल  </a:t>
            </a:r>
          </a:p>
          <a:p>
            <a:r>
              <a:rPr lang="mr-IN" sz="1600" b="1" dirty="0">
                <a:solidFill>
                  <a:schemeClr val="tx1"/>
                </a:solidFill>
              </a:rPr>
              <a:t> </a:t>
            </a:r>
            <a:r>
              <a:rPr lang="mr-IN" sz="1600" b="1" dirty="0" smtClean="0">
                <a:solidFill>
                  <a:schemeClr val="tx1"/>
                </a:solidFill>
              </a:rPr>
              <a:t>       प्राचार्य                                      स्पर्धा परीक्षा मार्गदर्शन केंद्र व अर्थशास्त्र             महिला कला महाविद्यालय उमरेड                      विभाग प्रमुख.महिला कला महाविद्यालय उमरेड                   </a:t>
            </a:r>
            <a:endParaRPr lang="en-IN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1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53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7677" y="0"/>
            <a:ext cx="1017141" cy="9003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2265" y="0"/>
            <a:ext cx="9144000" cy="1449628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38500" dist="50800" dir="5400000" sy="-100000" algn="bl" rotWithShape="0"/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indent="0" algn="ctr">
              <a:lnSpc>
                <a:spcPct val="115000"/>
              </a:lnSpc>
              <a:spcBef>
                <a:spcPts val="1200"/>
              </a:spcBef>
            </a:pPr>
            <a:r>
              <a:rPr lang="mr-IN" sz="36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महिला कला महाविद्यालय </a:t>
            </a:r>
            <a:r>
              <a:rPr lang="mr-IN" sz="36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उमरेड </a:t>
            </a:r>
          </a:p>
          <a:p>
            <a:pPr marL="0" indent="0" algn="ctr">
              <a:lnSpc>
                <a:spcPct val="115000"/>
              </a:lnSpc>
              <a:spcBef>
                <a:spcPts val="1200"/>
              </a:spcBef>
            </a:pPr>
            <a:r>
              <a:rPr lang="mr-IN" sz="3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समाजशास्त्र अभ्यास मंडळ  उद्घाटन  </a:t>
            </a:r>
            <a:endParaRPr lang="en-IN" sz="3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3782" y="1977539"/>
            <a:ext cx="6852803" cy="156966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mr-IN" sz="2400" b="1" dirty="0" smtClean="0">
                <a:solidFill>
                  <a:schemeClr val="tx1"/>
                </a:solidFill>
              </a:rPr>
              <a:t>विषय </a:t>
            </a:r>
            <a:r>
              <a:rPr lang="mr-IN" sz="2400" b="1" smtClean="0">
                <a:solidFill>
                  <a:schemeClr val="tx1"/>
                </a:solidFill>
              </a:rPr>
              <a:t>– </a:t>
            </a:r>
            <a:r>
              <a:rPr lang="mr-IN" sz="2400" b="1">
                <a:solidFill>
                  <a:schemeClr val="tx1"/>
                </a:solidFill>
              </a:rPr>
              <a:t> </a:t>
            </a:r>
            <a:r>
              <a:rPr lang="mr-IN" sz="2400" b="1" smtClean="0">
                <a:solidFill>
                  <a:schemeClr val="tx1"/>
                </a:solidFill>
              </a:rPr>
              <a:t>समाजव्यवस्थेतील </a:t>
            </a:r>
            <a:r>
              <a:rPr lang="mr-IN" sz="2400" b="1" dirty="0" smtClean="0">
                <a:solidFill>
                  <a:schemeClr val="tx1"/>
                </a:solidFill>
              </a:rPr>
              <a:t>पांढरपेशी गुन्हेगारी</a:t>
            </a:r>
            <a:endParaRPr lang="mr-IN" sz="2400" b="1" dirty="0" smtClean="0">
              <a:solidFill>
                <a:schemeClr val="tx1"/>
              </a:solidFill>
            </a:endParaRPr>
          </a:p>
          <a:p>
            <a:r>
              <a:rPr lang="mr-IN" sz="2400" b="1" dirty="0" smtClean="0">
                <a:solidFill>
                  <a:schemeClr val="tx1"/>
                </a:solidFill>
              </a:rPr>
              <a:t>    </a:t>
            </a:r>
          </a:p>
          <a:p>
            <a:r>
              <a:rPr lang="mr-IN" sz="2400" b="1" dirty="0">
                <a:solidFill>
                  <a:schemeClr val="tx1"/>
                </a:solidFill>
              </a:rPr>
              <a:t> </a:t>
            </a:r>
            <a:r>
              <a:rPr lang="mr-IN" sz="2400" b="1" dirty="0" smtClean="0">
                <a:solidFill>
                  <a:schemeClr val="tx1"/>
                </a:solidFill>
              </a:rPr>
              <a:t>   मार्गदर्शक – </a:t>
            </a:r>
            <a:r>
              <a:rPr lang="mr-IN" sz="2400" b="1" dirty="0" smtClean="0">
                <a:solidFill>
                  <a:schemeClr val="tx1"/>
                </a:solidFill>
              </a:rPr>
              <a:t>प्रा.राजेंद्र नंदागवळी (श्री संत गजानन महाराज महा. गिरड)    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066282"/>
            <a:ext cx="91440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mr-IN" sz="1600" b="1" dirty="0" smtClean="0">
                <a:solidFill>
                  <a:schemeClr val="tx1"/>
                </a:solidFill>
              </a:rPr>
              <a:t>               </a:t>
            </a:r>
          </a:p>
          <a:p>
            <a:r>
              <a:rPr lang="mr-IN" sz="1600" b="1" dirty="0" smtClean="0">
                <a:solidFill>
                  <a:schemeClr val="tx1"/>
                </a:solidFill>
              </a:rPr>
              <a:t>     डॉ. श्याम पुंडे                                               प्रा. </a:t>
            </a:r>
            <a:r>
              <a:rPr lang="mr-IN" sz="1600" b="1" dirty="0" smtClean="0">
                <a:solidFill>
                  <a:schemeClr val="tx1"/>
                </a:solidFill>
              </a:rPr>
              <a:t>सुधाकर माटे  </a:t>
            </a:r>
            <a:endParaRPr lang="mr-IN" sz="1600" b="1" dirty="0" smtClean="0">
              <a:solidFill>
                <a:schemeClr val="tx1"/>
              </a:solidFill>
            </a:endParaRPr>
          </a:p>
          <a:p>
            <a:r>
              <a:rPr lang="mr-IN" sz="1600" b="1" dirty="0" smtClean="0">
                <a:solidFill>
                  <a:schemeClr val="tx1"/>
                </a:solidFill>
              </a:rPr>
              <a:t>महिला </a:t>
            </a:r>
            <a:r>
              <a:rPr lang="mr-IN" sz="1600" b="1" dirty="0" smtClean="0">
                <a:solidFill>
                  <a:schemeClr val="tx1"/>
                </a:solidFill>
              </a:rPr>
              <a:t>कला महाविद्यालय उमरेड                     </a:t>
            </a:r>
            <a:r>
              <a:rPr lang="mr-IN" sz="1600" b="1" dirty="0" smtClean="0">
                <a:solidFill>
                  <a:schemeClr val="tx1"/>
                </a:solidFill>
              </a:rPr>
              <a:t>          समाजशास्त्र विभाग प्रमुख.</a:t>
            </a:r>
          </a:p>
          <a:p>
            <a:r>
              <a:rPr lang="mr-IN" sz="1600" b="1" dirty="0" smtClean="0">
                <a:solidFill>
                  <a:schemeClr val="tx1"/>
                </a:solidFill>
              </a:rPr>
              <a:t>                                                        महिला </a:t>
            </a:r>
            <a:r>
              <a:rPr lang="mr-IN" sz="1600" b="1" dirty="0" smtClean="0">
                <a:solidFill>
                  <a:schemeClr val="tx1"/>
                </a:solidFill>
              </a:rPr>
              <a:t>कला महाविद्यालय उमरेड                   </a:t>
            </a:r>
            <a:endParaRPr lang="en-IN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3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172</TotalTime>
  <Words>194</Words>
  <Application>Microsoft Office PowerPoint</Application>
  <PresentationFormat>On-screen Show (16:9)</PresentationFormat>
  <Paragraphs>49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Mangal</vt:lpstr>
      <vt:lpstr>Times New Roman</vt:lpstr>
      <vt:lpstr>Roboto</vt:lpstr>
      <vt:lpstr>Arial</vt:lpstr>
      <vt:lpstr>Corbel</vt:lpstr>
      <vt:lpstr>Tw Cen MT</vt:lpstr>
      <vt:lpstr>Parallax</vt:lpstr>
      <vt:lpstr>Droplet</vt:lpstr>
      <vt:lpstr>                               HOW TO START STUDYING FROM THE BEGINNING?                         ECONOMICS -BRIDGE COURSE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HOW TO START STUDYING FROM THE BEGINNING?                         ECONOMICS -BRIDGE COURSE  </dc:title>
  <cp:lastModifiedBy>Windows User</cp:lastModifiedBy>
  <cp:revision>15</cp:revision>
  <dcterms:modified xsi:type="dcterms:W3CDTF">2021-12-09T06:50:21Z</dcterms:modified>
</cp:coreProperties>
</file>